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75" r:id="rId3"/>
    <p:sldId id="258" r:id="rId4"/>
    <p:sldId id="276" r:id="rId5"/>
    <p:sldId id="260" r:id="rId6"/>
    <p:sldId id="290" r:id="rId7"/>
    <p:sldId id="278" r:id="rId8"/>
    <p:sldId id="267" r:id="rId9"/>
    <p:sldId id="285" r:id="rId10"/>
    <p:sldId id="286" r:id="rId11"/>
    <p:sldId id="287" r:id="rId12"/>
    <p:sldId id="277" r:id="rId13"/>
    <p:sldId id="266" r:id="rId14"/>
    <p:sldId id="279" r:id="rId15"/>
    <p:sldId id="268" r:id="rId16"/>
    <p:sldId id="280" r:id="rId17"/>
    <p:sldId id="288" r:id="rId18"/>
    <p:sldId id="281" r:id="rId19"/>
    <p:sldId id="282" r:id="rId20"/>
    <p:sldId id="283" r:id="rId21"/>
    <p:sldId id="284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83" autoAdjust="0"/>
    <p:restoredTop sz="95324" autoAdjust="0"/>
  </p:normalViewPr>
  <p:slideViewPr>
    <p:cSldViewPr snapToGrid="0">
      <p:cViewPr varScale="1">
        <p:scale>
          <a:sx n="74" d="100"/>
          <a:sy n="74" d="100"/>
        </p:scale>
        <p:origin x="-360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D4067-5204-4F72-91D2-75E79B6C69A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13C5CF-983E-4D64-848B-4E931317118E}">
      <dgm:prSet phldrT="[Text]" custT="1"/>
      <dgm:spPr/>
      <dgm:t>
        <a:bodyPr/>
        <a:lstStyle/>
        <a:p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h</a:t>
          </a:r>
          <a:r>
            <a:rPr lang="vi-VN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ư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ởng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tới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môi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</a:t>
          </a:r>
          <a:r>
            <a:rPr lang="vi-VN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ư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ờng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E7C0CA-9736-4CBB-A326-46F189447B45}" type="parTrans" cxnId="{E01146DF-69C7-436A-9031-03B7FF534EC7}">
      <dgm:prSet/>
      <dgm:spPr/>
      <dgm:t>
        <a:bodyPr/>
        <a:lstStyle/>
        <a:p>
          <a:endParaRPr lang="en-US"/>
        </a:p>
      </dgm:t>
    </dgm:pt>
    <dgm:pt modelId="{7B8CA53F-F154-4819-B188-B665D734A7A8}" type="sibTrans" cxnId="{E01146DF-69C7-436A-9031-03B7FF534EC7}">
      <dgm:prSet/>
      <dgm:spPr/>
      <dgm:t>
        <a:bodyPr/>
        <a:lstStyle/>
        <a:p>
          <a:endParaRPr lang="en-US"/>
        </a:p>
      </dgm:t>
    </dgm:pt>
    <dgm:pt modelId="{81281471-8929-47FA-BFE2-AEC65BF8F218}">
      <dgm:prSet phldrT="[Text]" custT="1"/>
      <dgm:spPr/>
      <dgm:t>
        <a:bodyPr/>
        <a:lstStyle/>
        <a:p>
          <a:pPr algn="l"/>
          <a:r>
            <a:rPr lang="en-US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  <a:r>
            <a:rPr lang="vi-VN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ẫn vào đất làm cản trở quá trình sinh trưởng của các loài thực vật</a:t>
          </a:r>
          <a:r>
            <a:rPr lang="en-US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l"/>
          <a:r>
            <a:rPr lang="en-US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-&gt; </a:t>
          </a:r>
          <a:r>
            <a:rPr lang="vi-VN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xói mòn đất đai.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98D01B-C953-46EC-8757-C54DFD4AF910}" type="parTrans" cxnId="{F0FD90D4-9CA6-420D-913B-ABB55633BFC2}">
      <dgm:prSet/>
      <dgm:spPr/>
      <dgm:t>
        <a:bodyPr/>
        <a:lstStyle/>
        <a:p>
          <a:endParaRPr lang="en-US"/>
        </a:p>
      </dgm:t>
    </dgm:pt>
    <dgm:pt modelId="{6C81D1BF-01B5-4883-BDAC-09FCE67C4188}" type="sibTrans" cxnId="{F0FD90D4-9CA6-420D-913B-ABB55633BFC2}">
      <dgm:prSet/>
      <dgm:spPr/>
      <dgm:t>
        <a:bodyPr/>
        <a:lstStyle/>
        <a:p>
          <a:endParaRPr lang="en-US"/>
        </a:p>
      </dgm:t>
    </dgm:pt>
    <dgm:pt modelId="{F1157E49-8255-4624-9546-8C0075A39C1F}">
      <dgm:prSet phldrT="[Text]" custT="1"/>
      <dgm:spPr/>
      <dgm:t>
        <a:bodyPr/>
        <a:lstStyle/>
        <a:p>
          <a:pPr algn="l"/>
          <a:r>
            <a:rPr lang="en-US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Trôi</a:t>
          </a:r>
          <a:r>
            <a:rPr lang="en-US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r>
            <a:rPr lang="en-US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hồ</a:t>
          </a:r>
          <a:r>
            <a:rPr lang="en-US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biển</a:t>
          </a:r>
          <a:r>
            <a:rPr lang="en-US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chết</a:t>
          </a:r>
          <a:r>
            <a:rPr lang="en-US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chúng</a:t>
          </a:r>
          <a:r>
            <a:rPr lang="en-US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nuốt</a:t>
          </a:r>
          <a:r>
            <a:rPr lang="en-US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muỗi</a:t>
          </a:r>
          <a:r>
            <a:rPr lang="en-US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lây</a:t>
          </a:r>
          <a:r>
            <a:rPr lang="en-US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truyền</a:t>
          </a:r>
          <a:r>
            <a:rPr lang="en-US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dịch</a:t>
          </a:r>
          <a:r>
            <a:rPr lang="en-US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40D822-BA50-4DD3-A1D8-5A00CE18B725}" type="parTrans" cxnId="{3E53CC5D-90D1-42FF-90D7-5082AA30919C}">
      <dgm:prSet/>
      <dgm:spPr/>
      <dgm:t>
        <a:bodyPr/>
        <a:lstStyle/>
        <a:p>
          <a:endParaRPr lang="en-US"/>
        </a:p>
      </dgm:t>
    </dgm:pt>
    <dgm:pt modelId="{BA7187E9-88AF-47AC-98F1-6965BF1E0A1E}" type="sibTrans" cxnId="{3E53CC5D-90D1-42FF-90D7-5082AA30919C}">
      <dgm:prSet/>
      <dgm:spPr/>
      <dgm:t>
        <a:bodyPr/>
        <a:lstStyle/>
        <a:p>
          <a:endParaRPr lang="en-US"/>
        </a:p>
      </dgm:t>
    </dgm:pt>
    <dgm:pt modelId="{7CB8C4A1-EDC5-43C7-8295-FDCA6F209A30}">
      <dgm:prSet phldrT="[Text]" custT="1"/>
      <dgm:spPr/>
      <dgm:t>
        <a:bodyPr/>
        <a:lstStyle/>
        <a:p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h</a:t>
          </a:r>
          <a:r>
            <a:rPr lang="vi-VN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ư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ởng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</a:t>
          </a:r>
          <a:r>
            <a:rPr lang="vi-VN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ư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ời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4B6144-24C6-4DA2-B974-4351158DFA15}" type="parTrans" cxnId="{95174D2D-3CF9-4B4B-805A-5797C5650857}">
      <dgm:prSet/>
      <dgm:spPr/>
      <dgm:t>
        <a:bodyPr/>
        <a:lstStyle/>
        <a:p>
          <a:endParaRPr lang="en-US"/>
        </a:p>
      </dgm:t>
    </dgm:pt>
    <dgm:pt modelId="{5BF7F542-8B3D-48D0-946A-63E3A2BBCACF}" type="sibTrans" cxnId="{95174D2D-3CF9-4B4B-805A-5797C5650857}">
      <dgm:prSet/>
      <dgm:spPr/>
      <dgm:t>
        <a:bodyPr/>
        <a:lstStyle/>
        <a:p>
          <a:endParaRPr lang="en-US"/>
        </a:p>
      </dgm:t>
    </dgm:pt>
    <dgm:pt modelId="{14F852CB-57B1-44A9-8C47-71F1751D6C36}">
      <dgm:prSet phldrT="[Text]" custT="1"/>
      <dgm:spPr/>
      <dgm:t>
        <a:bodyPr/>
        <a:lstStyle/>
        <a:p>
          <a:pPr algn="l"/>
          <a:r>
            <a:rPr lang="en-US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Ô </a:t>
          </a:r>
          <a:r>
            <a:rPr lang="vi-VN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nhiễm thực phẩm</a:t>
          </a:r>
          <a:r>
            <a:rPr lang="en-US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vi-VN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chứa các kim loại như chì, ca-đi- mi gây tác hại cho não và nguyên nhân gây ung thư phổi.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45E491-FE05-448D-BA3C-FA9DE4668416}" type="parTrans" cxnId="{0C01C169-EAFC-4B43-AB7A-82E545B552FF}">
      <dgm:prSet/>
      <dgm:spPr/>
      <dgm:t>
        <a:bodyPr/>
        <a:lstStyle/>
        <a:p>
          <a:endParaRPr lang="en-US"/>
        </a:p>
      </dgm:t>
    </dgm:pt>
    <dgm:pt modelId="{6814CE70-465B-4662-B0C2-D635A1B7ABDC}" type="sibTrans" cxnId="{0C01C169-EAFC-4B43-AB7A-82E545B552FF}">
      <dgm:prSet/>
      <dgm:spPr/>
      <dgm:t>
        <a:bodyPr/>
        <a:lstStyle/>
        <a:p>
          <a:endParaRPr lang="en-US"/>
        </a:p>
      </dgm:t>
    </dgm:pt>
    <dgm:pt modelId="{BA1CEF5B-1DF3-4BB9-9766-F9CF99488253}">
      <dgm:prSet phldrT="[Text]" custT="1"/>
      <dgm:spPr/>
      <dgm:t>
        <a:bodyPr/>
        <a:lstStyle/>
        <a:p>
          <a:pPr algn="l"/>
          <a:r>
            <a:rPr lang="en-US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</a:t>
          </a:r>
          <a:r>
            <a:rPr lang="vi-VN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ứt xuống cống, hồ, đập thoát nước làm tắc nghẽn các đường dẫn nước thải, tăng khả năng ngập lụt</a:t>
          </a:r>
          <a:r>
            <a:rPr lang="en-US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837E33-4AA8-40F3-8A37-C47180CCB66E}" type="parTrans" cxnId="{6C084DC8-867A-45A8-832F-CE14BBB252A7}">
      <dgm:prSet/>
      <dgm:spPr/>
      <dgm:t>
        <a:bodyPr/>
        <a:lstStyle/>
        <a:p>
          <a:endParaRPr lang="en-US"/>
        </a:p>
      </dgm:t>
    </dgm:pt>
    <dgm:pt modelId="{82F75B39-2371-4D46-9449-AA71280A5A86}" type="sibTrans" cxnId="{6C084DC8-867A-45A8-832F-CE14BBB252A7}">
      <dgm:prSet/>
      <dgm:spPr/>
      <dgm:t>
        <a:bodyPr/>
        <a:lstStyle/>
        <a:p>
          <a:endParaRPr lang="en-US"/>
        </a:p>
      </dgm:t>
    </dgm:pt>
    <dgm:pt modelId="{BFA26F0F-EB19-496F-8BD5-B3D6116AB9CA}">
      <dgm:prSet phldrT="[Text]" custT="1"/>
      <dgm:spPr/>
      <dgm:t>
        <a:bodyPr/>
        <a:lstStyle/>
        <a:p>
          <a:pPr algn="l"/>
          <a:r>
            <a:rPr lang="vi-VN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</a:t>
          </a:r>
          <a:r>
            <a:rPr lang="vi-VN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hí thải ra đặc biệt là chất đi-ô-xin có thể gây ngộ độc,gây ung thư và các dị tật bẩm sinh cho trẻ sơ sinh.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21A0E0-C555-4C09-9EB3-79F209C26141}" type="parTrans" cxnId="{DFB52746-9511-4B28-A9B0-979CB14029BC}">
      <dgm:prSet/>
      <dgm:spPr/>
      <dgm:t>
        <a:bodyPr/>
        <a:lstStyle/>
        <a:p>
          <a:endParaRPr lang="en-US"/>
        </a:p>
      </dgm:t>
    </dgm:pt>
    <dgm:pt modelId="{FFC5D77C-9877-426C-A857-2C2EB70598BE}" type="sibTrans" cxnId="{DFB52746-9511-4B28-A9B0-979CB14029BC}">
      <dgm:prSet/>
      <dgm:spPr/>
      <dgm:t>
        <a:bodyPr/>
        <a:lstStyle/>
        <a:p>
          <a:endParaRPr lang="en-US"/>
        </a:p>
      </dgm:t>
    </dgm:pt>
    <dgm:pt modelId="{6F429FF7-F570-48C8-9BD3-39A48C3913BE}" type="pres">
      <dgm:prSet presAssocID="{625D4067-5204-4F72-91D2-75E79B6C69A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22CFA97-CD07-4490-89D0-36F472768760}" type="pres">
      <dgm:prSet presAssocID="{B813C5CF-983E-4D64-848B-4E931317118E}" presName="root" presStyleCnt="0"/>
      <dgm:spPr/>
    </dgm:pt>
    <dgm:pt modelId="{AA6ED999-F1B3-4D73-8A90-DB31B9C9498C}" type="pres">
      <dgm:prSet presAssocID="{B813C5CF-983E-4D64-848B-4E931317118E}" presName="rootComposite" presStyleCnt="0"/>
      <dgm:spPr/>
    </dgm:pt>
    <dgm:pt modelId="{3A528D6D-1E2D-4E6E-B8C6-730424F83FEB}" type="pres">
      <dgm:prSet presAssocID="{B813C5CF-983E-4D64-848B-4E931317118E}" presName="rootText" presStyleLbl="node1" presStyleIdx="0" presStyleCnt="2" custScaleX="146013" custScaleY="67633" custLinFactNeighborX="1684" custLinFactNeighborY="1123"/>
      <dgm:spPr/>
      <dgm:t>
        <a:bodyPr/>
        <a:lstStyle/>
        <a:p>
          <a:endParaRPr lang="en-US"/>
        </a:p>
      </dgm:t>
    </dgm:pt>
    <dgm:pt modelId="{ED477720-D121-4E25-B67F-569CC3142ABA}" type="pres">
      <dgm:prSet presAssocID="{B813C5CF-983E-4D64-848B-4E931317118E}" presName="rootConnector" presStyleLbl="node1" presStyleIdx="0" presStyleCnt="2"/>
      <dgm:spPr/>
      <dgm:t>
        <a:bodyPr/>
        <a:lstStyle/>
        <a:p>
          <a:endParaRPr lang="en-US"/>
        </a:p>
      </dgm:t>
    </dgm:pt>
    <dgm:pt modelId="{0F290D7C-A57A-4F8C-9F6E-BD7E8F944892}" type="pres">
      <dgm:prSet presAssocID="{B813C5CF-983E-4D64-848B-4E931317118E}" presName="childShape" presStyleCnt="0"/>
      <dgm:spPr/>
    </dgm:pt>
    <dgm:pt modelId="{30C84AC1-ABFA-4895-A4CD-2034F823E7C1}" type="pres">
      <dgm:prSet presAssocID="{8098D01B-C953-46EC-8757-C54DFD4AF910}" presName="Name13" presStyleLbl="parChTrans1D2" presStyleIdx="0" presStyleCnt="5"/>
      <dgm:spPr/>
      <dgm:t>
        <a:bodyPr/>
        <a:lstStyle/>
        <a:p>
          <a:endParaRPr lang="en-US"/>
        </a:p>
      </dgm:t>
    </dgm:pt>
    <dgm:pt modelId="{55E41340-4BE6-40F8-B0BB-EE8FBC2C6459}" type="pres">
      <dgm:prSet presAssocID="{81281471-8929-47FA-BFE2-AEC65BF8F218}" presName="childText" presStyleLbl="bgAcc1" presStyleIdx="0" presStyleCnt="5" custScaleX="188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88CCA-A385-4BF2-8BEE-3BF4EEC6AA78}" type="pres">
      <dgm:prSet presAssocID="{0340D822-BA50-4DD3-A1D8-5A00CE18B725}" presName="Name13" presStyleLbl="parChTrans1D2" presStyleIdx="1" presStyleCnt="5"/>
      <dgm:spPr/>
      <dgm:t>
        <a:bodyPr/>
        <a:lstStyle/>
        <a:p>
          <a:endParaRPr lang="en-US"/>
        </a:p>
      </dgm:t>
    </dgm:pt>
    <dgm:pt modelId="{31E6B101-C4F6-4515-B64B-83B4B364024B}" type="pres">
      <dgm:prSet presAssocID="{F1157E49-8255-4624-9546-8C0075A39C1F}" presName="childText" presStyleLbl="bgAcc1" presStyleIdx="1" presStyleCnt="5" custScaleX="192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A248E-8BAB-407F-ABD1-EB17DBA83F01}" type="pres">
      <dgm:prSet presAssocID="{86837E33-4AA8-40F3-8A37-C47180CCB66E}" presName="Name13" presStyleLbl="parChTrans1D2" presStyleIdx="2" presStyleCnt="5"/>
      <dgm:spPr/>
      <dgm:t>
        <a:bodyPr/>
        <a:lstStyle/>
        <a:p>
          <a:endParaRPr lang="en-US"/>
        </a:p>
      </dgm:t>
    </dgm:pt>
    <dgm:pt modelId="{C4B20E3B-9AD1-47E9-88E5-BC1E671C784C}" type="pres">
      <dgm:prSet presAssocID="{BA1CEF5B-1DF3-4BB9-9766-F9CF99488253}" presName="childText" presStyleLbl="bgAcc1" presStyleIdx="2" presStyleCnt="5" custScaleX="192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2E705-E628-4FE2-8010-CBE118A18CDC}" type="pres">
      <dgm:prSet presAssocID="{7CB8C4A1-EDC5-43C7-8295-FDCA6F209A30}" presName="root" presStyleCnt="0"/>
      <dgm:spPr/>
    </dgm:pt>
    <dgm:pt modelId="{D1204323-73EB-49F9-9891-BB4CBA44E305}" type="pres">
      <dgm:prSet presAssocID="{7CB8C4A1-EDC5-43C7-8295-FDCA6F209A30}" presName="rootComposite" presStyleCnt="0"/>
      <dgm:spPr/>
    </dgm:pt>
    <dgm:pt modelId="{45930DF8-0B94-469C-9811-740D704604C8}" type="pres">
      <dgm:prSet presAssocID="{7CB8C4A1-EDC5-43C7-8295-FDCA6F209A30}" presName="rootText" presStyleLbl="node1" presStyleIdx="1" presStyleCnt="2" custScaleX="142827" custScaleY="66962" custLinFactNeighborX="31362" custLinFactNeighborY="-877"/>
      <dgm:spPr/>
      <dgm:t>
        <a:bodyPr/>
        <a:lstStyle/>
        <a:p>
          <a:endParaRPr lang="en-US"/>
        </a:p>
      </dgm:t>
    </dgm:pt>
    <dgm:pt modelId="{E1B82FA3-FE7B-409A-AF6D-D00F94D69319}" type="pres">
      <dgm:prSet presAssocID="{7CB8C4A1-EDC5-43C7-8295-FDCA6F209A30}" presName="rootConnector" presStyleLbl="node1" presStyleIdx="1" presStyleCnt="2"/>
      <dgm:spPr/>
      <dgm:t>
        <a:bodyPr/>
        <a:lstStyle/>
        <a:p>
          <a:endParaRPr lang="en-US"/>
        </a:p>
      </dgm:t>
    </dgm:pt>
    <dgm:pt modelId="{CA2A8CAA-F0B4-49AA-AF3F-709317B0A091}" type="pres">
      <dgm:prSet presAssocID="{7CB8C4A1-EDC5-43C7-8295-FDCA6F209A30}" presName="childShape" presStyleCnt="0"/>
      <dgm:spPr/>
    </dgm:pt>
    <dgm:pt modelId="{39FB7220-82DC-4DF2-A767-4342C700ED45}" type="pres">
      <dgm:prSet presAssocID="{8645E491-FE05-448D-BA3C-FA9DE4668416}" presName="Name13" presStyleLbl="parChTrans1D2" presStyleIdx="3" presStyleCnt="5"/>
      <dgm:spPr/>
      <dgm:t>
        <a:bodyPr/>
        <a:lstStyle/>
        <a:p>
          <a:endParaRPr lang="en-US"/>
        </a:p>
      </dgm:t>
    </dgm:pt>
    <dgm:pt modelId="{ADD7323C-A4FB-4C0E-AD78-B3A321FE9DCD}" type="pres">
      <dgm:prSet presAssocID="{14F852CB-57B1-44A9-8C47-71F1751D6C36}" presName="childText" presStyleLbl="bgAcc1" presStyleIdx="3" presStyleCnt="5" custScaleX="192846" custScaleY="124425" custLinFactNeighborX="40302" custLinFactNeighborY="6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F5868-7949-4CA8-864D-D2B99EE7CD6A}" type="pres">
      <dgm:prSet presAssocID="{AF21A0E0-C555-4C09-9EB3-79F209C26141}" presName="Name13" presStyleLbl="parChTrans1D2" presStyleIdx="4" presStyleCnt="5"/>
      <dgm:spPr/>
      <dgm:t>
        <a:bodyPr/>
        <a:lstStyle/>
        <a:p>
          <a:endParaRPr lang="en-US"/>
        </a:p>
      </dgm:t>
    </dgm:pt>
    <dgm:pt modelId="{C06DA02C-4EFB-4E10-8698-25953C4C84A7}" type="pres">
      <dgm:prSet presAssocID="{BFA26F0F-EB19-496F-8BD5-B3D6116AB9CA}" presName="childText" presStyleLbl="bgAcc1" presStyleIdx="4" presStyleCnt="5" custScaleX="199460" custScaleY="102876" custLinFactNeighborX="370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FD90D4-9CA6-420D-913B-ABB55633BFC2}" srcId="{B813C5CF-983E-4D64-848B-4E931317118E}" destId="{81281471-8929-47FA-BFE2-AEC65BF8F218}" srcOrd="0" destOrd="0" parTransId="{8098D01B-C953-46EC-8757-C54DFD4AF910}" sibTransId="{6C81D1BF-01B5-4883-BDAC-09FCE67C4188}"/>
    <dgm:cxn modelId="{5CF74DCB-78C0-408E-8BD3-7288EFC61E89}" type="presOf" srcId="{BA1CEF5B-1DF3-4BB9-9766-F9CF99488253}" destId="{C4B20E3B-9AD1-47E9-88E5-BC1E671C784C}" srcOrd="0" destOrd="0" presId="urn:microsoft.com/office/officeart/2005/8/layout/hierarchy3"/>
    <dgm:cxn modelId="{95174D2D-3CF9-4B4B-805A-5797C5650857}" srcId="{625D4067-5204-4F72-91D2-75E79B6C69AC}" destId="{7CB8C4A1-EDC5-43C7-8295-FDCA6F209A30}" srcOrd="1" destOrd="0" parTransId="{D04B6144-24C6-4DA2-B974-4351158DFA15}" sibTransId="{5BF7F542-8B3D-48D0-946A-63E3A2BBCACF}"/>
    <dgm:cxn modelId="{AA7A0794-9C8C-4B4D-8517-733432365385}" type="presOf" srcId="{8645E491-FE05-448D-BA3C-FA9DE4668416}" destId="{39FB7220-82DC-4DF2-A767-4342C700ED45}" srcOrd="0" destOrd="0" presId="urn:microsoft.com/office/officeart/2005/8/layout/hierarchy3"/>
    <dgm:cxn modelId="{854B885C-DBCB-4357-A66D-2F74E4EF4612}" type="presOf" srcId="{14F852CB-57B1-44A9-8C47-71F1751D6C36}" destId="{ADD7323C-A4FB-4C0E-AD78-B3A321FE9DCD}" srcOrd="0" destOrd="0" presId="urn:microsoft.com/office/officeart/2005/8/layout/hierarchy3"/>
    <dgm:cxn modelId="{26029865-EE98-4894-9F49-7CF2EF9A357F}" type="presOf" srcId="{625D4067-5204-4F72-91D2-75E79B6C69AC}" destId="{6F429FF7-F570-48C8-9BD3-39A48C3913BE}" srcOrd="0" destOrd="0" presId="urn:microsoft.com/office/officeart/2005/8/layout/hierarchy3"/>
    <dgm:cxn modelId="{6C084DC8-867A-45A8-832F-CE14BBB252A7}" srcId="{B813C5CF-983E-4D64-848B-4E931317118E}" destId="{BA1CEF5B-1DF3-4BB9-9766-F9CF99488253}" srcOrd="2" destOrd="0" parTransId="{86837E33-4AA8-40F3-8A37-C47180CCB66E}" sibTransId="{82F75B39-2371-4D46-9449-AA71280A5A86}"/>
    <dgm:cxn modelId="{2ED8B7CC-2B55-4550-AFE9-03AC634ABDFB}" type="presOf" srcId="{0340D822-BA50-4DD3-A1D8-5A00CE18B725}" destId="{9FB88CCA-A385-4BF2-8BEE-3BF4EEC6AA78}" srcOrd="0" destOrd="0" presId="urn:microsoft.com/office/officeart/2005/8/layout/hierarchy3"/>
    <dgm:cxn modelId="{E01146DF-69C7-436A-9031-03B7FF534EC7}" srcId="{625D4067-5204-4F72-91D2-75E79B6C69AC}" destId="{B813C5CF-983E-4D64-848B-4E931317118E}" srcOrd="0" destOrd="0" parTransId="{EEE7C0CA-9736-4CBB-A326-46F189447B45}" sibTransId="{7B8CA53F-F154-4819-B188-B665D734A7A8}"/>
    <dgm:cxn modelId="{5FE2CD57-7BA2-4FBE-99CE-0F58890AF60E}" type="presOf" srcId="{7CB8C4A1-EDC5-43C7-8295-FDCA6F209A30}" destId="{E1B82FA3-FE7B-409A-AF6D-D00F94D69319}" srcOrd="1" destOrd="0" presId="urn:microsoft.com/office/officeart/2005/8/layout/hierarchy3"/>
    <dgm:cxn modelId="{38409B70-44CD-450A-8E0F-C57F51A5F4B0}" type="presOf" srcId="{B813C5CF-983E-4D64-848B-4E931317118E}" destId="{3A528D6D-1E2D-4E6E-B8C6-730424F83FEB}" srcOrd="0" destOrd="0" presId="urn:microsoft.com/office/officeart/2005/8/layout/hierarchy3"/>
    <dgm:cxn modelId="{716AF505-5C08-4644-B94E-CBE6BA49C439}" type="presOf" srcId="{B813C5CF-983E-4D64-848B-4E931317118E}" destId="{ED477720-D121-4E25-B67F-569CC3142ABA}" srcOrd="1" destOrd="0" presId="urn:microsoft.com/office/officeart/2005/8/layout/hierarchy3"/>
    <dgm:cxn modelId="{2D9FAF66-BAB6-4640-9459-71A7B0B8EB73}" type="presOf" srcId="{86837E33-4AA8-40F3-8A37-C47180CCB66E}" destId="{FB5A248E-8BAB-407F-ABD1-EB17DBA83F01}" srcOrd="0" destOrd="0" presId="urn:microsoft.com/office/officeart/2005/8/layout/hierarchy3"/>
    <dgm:cxn modelId="{28E175E7-65E0-4391-8D1D-8A8E1EA46945}" type="presOf" srcId="{BFA26F0F-EB19-496F-8BD5-B3D6116AB9CA}" destId="{C06DA02C-4EFB-4E10-8698-25953C4C84A7}" srcOrd="0" destOrd="0" presId="urn:microsoft.com/office/officeart/2005/8/layout/hierarchy3"/>
    <dgm:cxn modelId="{3E53CC5D-90D1-42FF-90D7-5082AA30919C}" srcId="{B813C5CF-983E-4D64-848B-4E931317118E}" destId="{F1157E49-8255-4624-9546-8C0075A39C1F}" srcOrd="1" destOrd="0" parTransId="{0340D822-BA50-4DD3-A1D8-5A00CE18B725}" sibTransId="{BA7187E9-88AF-47AC-98F1-6965BF1E0A1E}"/>
    <dgm:cxn modelId="{E41614FD-AD24-4FDA-8675-0421D19FF1B6}" type="presOf" srcId="{F1157E49-8255-4624-9546-8C0075A39C1F}" destId="{31E6B101-C4F6-4515-B64B-83B4B364024B}" srcOrd="0" destOrd="0" presId="urn:microsoft.com/office/officeart/2005/8/layout/hierarchy3"/>
    <dgm:cxn modelId="{DFB52746-9511-4B28-A9B0-979CB14029BC}" srcId="{7CB8C4A1-EDC5-43C7-8295-FDCA6F209A30}" destId="{BFA26F0F-EB19-496F-8BD5-B3D6116AB9CA}" srcOrd="1" destOrd="0" parTransId="{AF21A0E0-C555-4C09-9EB3-79F209C26141}" sibTransId="{FFC5D77C-9877-426C-A857-2C2EB70598BE}"/>
    <dgm:cxn modelId="{4DFC273F-831C-4F0D-8C45-2388A6A9F81E}" type="presOf" srcId="{AF21A0E0-C555-4C09-9EB3-79F209C26141}" destId="{9C4F5868-7949-4CA8-864D-D2B99EE7CD6A}" srcOrd="0" destOrd="0" presId="urn:microsoft.com/office/officeart/2005/8/layout/hierarchy3"/>
    <dgm:cxn modelId="{0C01C169-EAFC-4B43-AB7A-82E545B552FF}" srcId="{7CB8C4A1-EDC5-43C7-8295-FDCA6F209A30}" destId="{14F852CB-57B1-44A9-8C47-71F1751D6C36}" srcOrd="0" destOrd="0" parTransId="{8645E491-FE05-448D-BA3C-FA9DE4668416}" sibTransId="{6814CE70-465B-4662-B0C2-D635A1B7ABDC}"/>
    <dgm:cxn modelId="{6A5A6373-6321-4F3A-BA85-2A77705C115B}" type="presOf" srcId="{7CB8C4A1-EDC5-43C7-8295-FDCA6F209A30}" destId="{45930DF8-0B94-469C-9811-740D704604C8}" srcOrd="0" destOrd="0" presId="urn:microsoft.com/office/officeart/2005/8/layout/hierarchy3"/>
    <dgm:cxn modelId="{04F239D3-C131-42A6-8797-F94BB2EFEA16}" type="presOf" srcId="{81281471-8929-47FA-BFE2-AEC65BF8F218}" destId="{55E41340-4BE6-40F8-B0BB-EE8FBC2C6459}" srcOrd="0" destOrd="0" presId="urn:microsoft.com/office/officeart/2005/8/layout/hierarchy3"/>
    <dgm:cxn modelId="{23DF5A11-CB9D-4512-BE86-A6B8CC5B24FB}" type="presOf" srcId="{8098D01B-C953-46EC-8757-C54DFD4AF910}" destId="{30C84AC1-ABFA-4895-A4CD-2034F823E7C1}" srcOrd="0" destOrd="0" presId="urn:microsoft.com/office/officeart/2005/8/layout/hierarchy3"/>
    <dgm:cxn modelId="{968BF20C-40B7-4513-B210-9701F3DC8416}" type="presParOf" srcId="{6F429FF7-F570-48C8-9BD3-39A48C3913BE}" destId="{C22CFA97-CD07-4490-89D0-36F472768760}" srcOrd="0" destOrd="0" presId="urn:microsoft.com/office/officeart/2005/8/layout/hierarchy3"/>
    <dgm:cxn modelId="{97B5F872-8081-40BA-96BD-E760A5DE6550}" type="presParOf" srcId="{C22CFA97-CD07-4490-89D0-36F472768760}" destId="{AA6ED999-F1B3-4D73-8A90-DB31B9C9498C}" srcOrd="0" destOrd="0" presId="urn:microsoft.com/office/officeart/2005/8/layout/hierarchy3"/>
    <dgm:cxn modelId="{B3F00103-9B34-4426-8D55-95091B41E497}" type="presParOf" srcId="{AA6ED999-F1B3-4D73-8A90-DB31B9C9498C}" destId="{3A528D6D-1E2D-4E6E-B8C6-730424F83FEB}" srcOrd="0" destOrd="0" presId="urn:microsoft.com/office/officeart/2005/8/layout/hierarchy3"/>
    <dgm:cxn modelId="{DED0E5E1-5CBA-4169-8FE0-813B85CE5C43}" type="presParOf" srcId="{AA6ED999-F1B3-4D73-8A90-DB31B9C9498C}" destId="{ED477720-D121-4E25-B67F-569CC3142ABA}" srcOrd="1" destOrd="0" presId="urn:microsoft.com/office/officeart/2005/8/layout/hierarchy3"/>
    <dgm:cxn modelId="{F74C274A-B0D7-413D-B555-B8CC7584BECD}" type="presParOf" srcId="{C22CFA97-CD07-4490-89D0-36F472768760}" destId="{0F290D7C-A57A-4F8C-9F6E-BD7E8F944892}" srcOrd="1" destOrd="0" presId="urn:microsoft.com/office/officeart/2005/8/layout/hierarchy3"/>
    <dgm:cxn modelId="{8009BAF1-2CAB-45BA-B93D-34545D9416B8}" type="presParOf" srcId="{0F290D7C-A57A-4F8C-9F6E-BD7E8F944892}" destId="{30C84AC1-ABFA-4895-A4CD-2034F823E7C1}" srcOrd="0" destOrd="0" presId="urn:microsoft.com/office/officeart/2005/8/layout/hierarchy3"/>
    <dgm:cxn modelId="{DE68E07A-87C8-4A6F-AF10-57BC224A3207}" type="presParOf" srcId="{0F290D7C-A57A-4F8C-9F6E-BD7E8F944892}" destId="{55E41340-4BE6-40F8-B0BB-EE8FBC2C6459}" srcOrd="1" destOrd="0" presId="urn:microsoft.com/office/officeart/2005/8/layout/hierarchy3"/>
    <dgm:cxn modelId="{AE33E903-302C-45BD-B9C8-9E503F10DDC3}" type="presParOf" srcId="{0F290D7C-A57A-4F8C-9F6E-BD7E8F944892}" destId="{9FB88CCA-A385-4BF2-8BEE-3BF4EEC6AA78}" srcOrd="2" destOrd="0" presId="urn:microsoft.com/office/officeart/2005/8/layout/hierarchy3"/>
    <dgm:cxn modelId="{9C78B331-21B4-4712-9019-EB40DA57F0A0}" type="presParOf" srcId="{0F290D7C-A57A-4F8C-9F6E-BD7E8F944892}" destId="{31E6B101-C4F6-4515-B64B-83B4B364024B}" srcOrd="3" destOrd="0" presId="urn:microsoft.com/office/officeart/2005/8/layout/hierarchy3"/>
    <dgm:cxn modelId="{252706C2-56BA-41BA-8820-81D26C43EB66}" type="presParOf" srcId="{0F290D7C-A57A-4F8C-9F6E-BD7E8F944892}" destId="{FB5A248E-8BAB-407F-ABD1-EB17DBA83F01}" srcOrd="4" destOrd="0" presId="urn:microsoft.com/office/officeart/2005/8/layout/hierarchy3"/>
    <dgm:cxn modelId="{9C42A76D-D997-41BF-8D0B-B8651E157BF1}" type="presParOf" srcId="{0F290D7C-A57A-4F8C-9F6E-BD7E8F944892}" destId="{C4B20E3B-9AD1-47E9-88E5-BC1E671C784C}" srcOrd="5" destOrd="0" presId="urn:microsoft.com/office/officeart/2005/8/layout/hierarchy3"/>
    <dgm:cxn modelId="{A3230541-E241-4337-ADB2-72015B2778C8}" type="presParOf" srcId="{6F429FF7-F570-48C8-9BD3-39A48C3913BE}" destId="{34E2E705-E628-4FE2-8010-CBE118A18CDC}" srcOrd="1" destOrd="0" presId="urn:microsoft.com/office/officeart/2005/8/layout/hierarchy3"/>
    <dgm:cxn modelId="{8F1C944F-7832-49B8-8963-06EE50DE1CD1}" type="presParOf" srcId="{34E2E705-E628-4FE2-8010-CBE118A18CDC}" destId="{D1204323-73EB-49F9-9891-BB4CBA44E305}" srcOrd="0" destOrd="0" presId="urn:microsoft.com/office/officeart/2005/8/layout/hierarchy3"/>
    <dgm:cxn modelId="{C1D2AFF7-782B-4C16-BF69-81FDB411B7E5}" type="presParOf" srcId="{D1204323-73EB-49F9-9891-BB4CBA44E305}" destId="{45930DF8-0B94-469C-9811-740D704604C8}" srcOrd="0" destOrd="0" presId="urn:microsoft.com/office/officeart/2005/8/layout/hierarchy3"/>
    <dgm:cxn modelId="{EA13A3C5-A171-4409-A290-6D7A6D58B655}" type="presParOf" srcId="{D1204323-73EB-49F9-9891-BB4CBA44E305}" destId="{E1B82FA3-FE7B-409A-AF6D-D00F94D69319}" srcOrd="1" destOrd="0" presId="urn:microsoft.com/office/officeart/2005/8/layout/hierarchy3"/>
    <dgm:cxn modelId="{93E63CCD-07C4-457F-AC71-E84F7C703ABF}" type="presParOf" srcId="{34E2E705-E628-4FE2-8010-CBE118A18CDC}" destId="{CA2A8CAA-F0B4-49AA-AF3F-709317B0A091}" srcOrd="1" destOrd="0" presId="urn:microsoft.com/office/officeart/2005/8/layout/hierarchy3"/>
    <dgm:cxn modelId="{0363F95D-1BAC-4981-BA47-AF1E8B1E49D5}" type="presParOf" srcId="{CA2A8CAA-F0B4-49AA-AF3F-709317B0A091}" destId="{39FB7220-82DC-4DF2-A767-4342C700ED45}" srcOrd="0" destOrd="0" presId="urn:microsoft.com/office/officeart/2005/8/layout/hierarchy3"/>
    <dgm:cxn modelId="{8928919F-B484-48A8-90E3-BC6EF154B301}" type="presParOf" srcId="{CA2A8CAA-F0B4-49AA-AF3F-709317B0A091}" destId="{ADD7323C-A4FB-4C0E-AD78-B3A321FE9DCD}" srcOrd="1" destOrd="0" presId="urn:microsoft.com/office/officeart/2005/8/layout/hierarchy3"/>
    <dgm:cxn modelId="{6A58573E-5759-4AE1-A211-35E67E90F047}" type="presParOf" srcId="{CA2A8CAA-F0B4-49AA-AF3F-709317B0A091}" destId="{9C4F5868-7949-4CA8-864D-D2B99EE7CD6A}" srcOrd="2" destOrd="0" presId="urn:microsoft.com/office/officeart/2005/8/layout/hierarchy3"/>
    <dgm:cxn modelId="{A4885FC2-BF06-42B7-BD40-B81CAAEA6A1D}" type="presParOf" srcId="{CA2A8CAA-F0B4-49AA-AF3F-709317B0A091}" destId="{C06DA02C-4EFB-4E10-8698-25953C4C84A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28D6D-1E2D-4E6E-B8C6-730424F83FEB}">
      <dsp:nvSpPr>
        <dsp:cNvPr id="0" name=""/>
        <dsp:cNvSpPr/>
      </dsp:nvSpPr>
      <dsp:spPr>
        <a:xfrm>
          <a:off x="1175443" y="15266"/>
          <a:ext cx="3498290" cy="810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h</a:t>
          </a:r>
          <a:r>
            <a:rPr lang="vi-VN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ư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ởng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tới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môi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</a:t>
          </a:r>
          <a:r>
            <a:rPr lang="vi-VN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ư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ờng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9173" y="38996"/>
        <a:ext cx="3450830" cy="762741"/>
      </dsp:txXfrm>
    </dsp:sp>
    <dsp:sp modelId="{30C84AC1-ABFA-4895-A4CD-2034F823E7C1}">
      <dsp:nvSpPr>
        <dsp:cNvPr id="0" name=""/>
        <dsp:cNvSpPr/>
      </dsp:nvSpPr>
      <dsp:spPr>
        <a:xfrm>
          <a:off x="1525272" y="825467"/>
          <a:ext cx="309482" cy="885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5000"/>
              </a:lnTo>
              <a:lnTo>
                <a:pt x="309482" y="8850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41340-4BE6-40F8-B0BB-EE8FBC2C6459}">
      <dsp:nvSpPr>
        <dsp:cNvPr id="0" name=""/>
        <dsp:cNvSpPr/>
      </dsp:nvSpPr>
      <dsp:spPr>
        <a:xfrm>
          <a:off x="1834755" y="1111499"/>
          <a:ext cx="3615702" cy="1197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  <a:r>
            <a:rPr lang="vi-VN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ẫn vào đất làm cản trở quá trình sinh trưởng của các loài thực vật</a:t>
          </a:r>
          <a:r>
            <a:rPr lang="en-US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-&gt; </a:t>
          </a:r>
          <a:r>
            <a:rPr lang="vi-VN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xói mòn đất đai.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9841" y="1146585"/>
        <a:ext cx="3545530" cy="1127765"/>
      </dsp:txXfrm>
    </dsp:sp>
    <dsp:sp modelId="{9FB88CCA-A385-4BF2-8BEE-3BF4EEC6AA78}">
      <dsp:nvSpPr>
        <dsp:cNvPr id="0" name=""/>
        <dsp:cNvSpPr/>
      </dsp:nvSpPr>
      <dsp:spPr>
        <a:xfrm>
          <a:off x="1525272" y="825467"/>
          <a:ext cx="309482" cy="2382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2423"/>
              </a:lnTo>
              <a:lnTo>
                <a:pt x="309482" y="2382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6B101-C4F6-4515-B64B-83B4B364024B}">
      <dsp:nvSpPr>
        <dsp:cNvPr id="0" name=""/>
        <dsp:cNvSpPr/>
      </dsp:nvSpPr>
      <dsp:spPr>
        <a:xfrm>
          <a:off x="1834755" y="2608921"/>
          <a:ext cx="3696836" cy="1197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Trôi</a:t>
          </a:r>
          <a:r>
            <a:rPr lang="en-US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r>
            <a:rPr lang="en-US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hồ</a:t>
          </a:r>
          <a:r>
            <a:rPr lang="en-US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biển</a:t>
          </a:r>
          <a:r>
            <a:rPr lang="en-US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chết</a:t>
          </a:r>
          <a:r>
            <a:rPr lang="en-US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chúng</a:t>
          </a:r>
          <a:r>
            <a:rPr lang="en-US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nuốt</a:t>
          </a:r>
          <a:r>
            <a:rPr lang="en-US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muỗi</a:t>
          </a:r>
          <a:r>
            <a:rPr lang="en-US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lây</a:t>
          </a:r>
          <a:r>
            <a:rPr lang="en-US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truyền</a:t>
          </a:r>
          <a:r>
            <a:rPr lang="en-US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dịch</a:t>
          </a:r>
          <a:r>
            <a:rPr lang="en-US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9841" y="2644007"/>
        <a:ext cx="3626664" cy="1127765"/>
      </dsp:txXfrm>
    </dsp:sp>
    <dsp:sp modelId="{FB5A248E-8BAB-407F-ABD1-EB17DBA83F01}">
      <dsp:nvSpPr>
        <dsp:cNvPr id="0" name=""/>
        <dsp:cNvSpPr/>
      </dsp:nvSpPr>
      <dsp:spPr>
        <a:xfrm>
          <a:off x="1525272" y="825467"/>
          <a:ext cx="309482" cy="3879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9845"/>
              </a:lnTo>
              <a:lnTo>
                <a:pt x="309482" y="38798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20E3B-9AD1-47E9-88E5-BC1E671C784C}">
      <dsp:nvSpPr>
        <dsp:cNvPr id="0" name=""/>
        <dsp:cNvSpPr/>
      </dsp:nvSpPr>
      <dsp:spPr>
        <a:xfrm>
          <a:off x="1834755" y="4106344"/>
          <a:ext cx="3684071" cy="1197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</a:t>
          </a:r>
          <a:r>
            <a:rPr lang="vi-VN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ứt xuống cống, hồ, đập thoát nước làm tắc nghẽn các đường dẫn nước thải, tăng khả năng ngập lụt</a:t>
          </a:r>
          <a:r>
            <a:rPr lang="en-US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9841" y="4141430"/>
        <a:ext cx="3613899" cy="1127765"/>
      </dsp:txXfrm>
    </dsp:sp>
    <dsp:sp modelId="{45930DF8-0B94-469C-9811-740D704604C8}">
      <dsp:nvSpPr>
        <dsp:cNvPr id="0" name=""/>
        <dsp:cNvSpPr/>
      </dsp:nvSpPr>
      <dsp:spPr>
        <a:xfrm>
          <a:off x="6197563" y="0"/>
          <a:ext cx="3421957" cy="802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h</a:t>
          </a:r>
          <a:r>
            <a:rPr lang="vi-VN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ư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ởng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</a:t>
          </a:r>
          <a:r>
            <a:rPr lang="vi-VN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ư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ời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21058" y="23495"/>
        <a:ext cx="3374967" cy="755173"/>
      </dsp:txXfrm>
    </dsp:sp>
    <dsp:sp modelId="{39FB7220-82DC-4DF2-A767-4342C700ED45}">
      <dsp:nvSpPr>
        <dsp:cNvPr id="0" name=""/>
        <dsp:cNvSpPr/>
      </dsp:nvSpPr>
      <dsp:spPr>
        <a:xfrm>
          <a:off x="6539759" y="802163"/>
          <a:ext cx="363269" cy="1123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3832"/>
              </a:lnTo>
              <a:lnTo>
                <a:pt x="363269" y="11238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7323C-A4FB-4C0E-AD78-B3A321FE9DCD}">
      <dsp:nvSpPr>
        <dsp:cNvPr id="0" name=""/>
        <dsp:cNvSpPr/>
      </dsp:nvSpPr>
      <dsp:spPr>
        <a:xfrm>
          <a:off x="6903029" y="1180728"/>
          <a:ext cx="3696280" cy="1490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Ô </a:t>
          </a:r>
          <a:r>
            <a:rPr lang="vi-VN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nhiễm thực phẩm</a:t>
          </a:r>
          <a:r>
            <a:rPr lang="en-US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vi-VN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chứa các kim loại như chì, ca-đi- mi gây tác hại cho não và nguyên nhân gây ung thư phổi.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46685" y="1224384"/>
        <a:ext cx="3608968" cy="1403222"/>
      </dsp:txXfrm>
    </dsp:sp>
    <dsp:sp modelId="{9C4F5868-7949-4CA8-864D-D2B99EE7CD6A}">
      <dsp:nvSpPr>
        <dsp:cNvPr id="0" name=""/>
        <dsp:cNvSpPr/>
      </dsp:nvSpPr>
      <dsp:spPr>
        <a:xfrm>
          <a:off x="6539759" y="802163"/>
          <a:ext cx="300152" cy="2707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7512"/>
              </a:lnTo>
              <a:lnTo>
                <a:pt x="300152" y="27075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DA02C-4EFB-4E10-8698-25953C4C84A7}">
      <dsp:nvSpPr>
        <dsp:cNvPr id="0" name=""/>
        <dsp:cNvSpPr/>
      </dsp:nvSpPr>
      <dsp:spPr>
        <a:xfrm>
          <a:off x="6839912" y="2893480"/>
          <a:ext cx="3823051" cy="12323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</a:t>
          </a:r>
          <a:r>
            <a:rPr lang="vi-VN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hí thải ra đặc biệt là chất đi-ô-xin có thể gây ngộ độc,gây ung thư và các dị tật bẩm sinh cho trẻ sơ sinh.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76007" y="2929575"/>
        <a:ext cx="3750861" cy="1160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pPr/>
              <a:t>1/27/2015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pPr/>
              <a:t>1/27/2015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179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98731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20709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21014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05116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894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81687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27180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65877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07393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23549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6422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/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98" t="5726" r="10500"/>
          <a:stretch/>
        </p:blipFill>
        <p:spPr>
          <a:xfrm>
            <a:off x="308232" y="734095"/>
            <a:ext cx="4224271" cy="445287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811" y="2550017"/>
            <a:ext cx="8907887" cy="2429792"/>
          </a:xfrm>
        </p:spPr>
        <p:txBody>
          <a:bodyPr>
            <a:noAutofit/>
          </a:bodyPr>
          <a:lstStyle/>
          <a:p>
            <a:pPr algn="ctr">
              <a:lnSpc>
                <a:spcPct val="3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THCS NGỌC THỤY - LỚP 8A7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ĐẾN DỰ TIẾT HỌC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2654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7618" y="96102"/>
            <a:ext cx="4276152" cy="27734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929" y="96100"/>
            <a:ext cx="4143542" cy="277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25" r="17030"/>
          <a:stretch/>
        </p:blipFill>
        <p:spPr>
          <a:xfrm>
            <a:off x="562929" y="2936800"/>
            <a:ext cx="4800241" cy="36347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2782" y="1067783"/>
            <a:ext cx="2634115" cy="39438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3428" y="2878932"/>
            <a:ext cx="3634732" cy="363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0916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16" y="-309094"/>
            <a:ext cx="9537016" cy="118356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HẠI CỦA VIỆC SỬ DỤNG BAO BÌ NI LÔNG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156745698"/>
              </p:ext>
            </p:extLst>
          </p:nvPr>
        </p:nvGraphicFramePr>
        <p:xfrm>
          <a:off x="759854" y="1098888"/>
          <a:ext cx="11088709" cy="530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0999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665805" cy="1183566"/>
          </a:xfrm>
        </p:spPr>
        <p:txBody>
          <a:bodyPr/>
          <a:lstStyle/>
          <a:p>
            <a:pPr>
              <a:lnSpc>
                <a:spcPct val="17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vài con số đáng kinh ngạc về túi nilông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vi-V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Mỗi năm nước Mỹ tiêu tốn 12 triệu thùng dầu thô để sản xuất khoảng 100 tỉ túi nilông.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 Ước tính trung bình mỗi túi nilông cần 500 năm để phân hủy hoàn toàn.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 Số lượng túi nilông trung bình sử dụng của một người có thể tồn tại đến 4.175 triệu năm.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 Mỗi phút trên thế giới có hơn 1 triệu túi nilông được sử dụng.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 Bình quân mỗi năm một người Ireland sử dụng 328 túi nilông. Con số này ở Úc là 250 túi/người/năm và ở Scotland là 153 túi/người/năm.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7693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 NHÓM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2782" y="1459653"/>
            <a:ext cx="9846435" cy="462068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200000"/>
              </a:lnSpc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4247" y="2285318"/>
            <a:ext cx="3052293" cy="379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6770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640047" cy="118356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PHÁP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 CHẾ SỬ DỤNG BAO BÌ NI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10208559" cy="4620682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9699" y="3457555"/>
            <a:ext cx="4610100" cy="2581656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2315" y="3457555"/>
            <a:ext cx="4597758" cy="258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9892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7716" y="329520"/>
            <a:ext cx="4078450" cy="3058838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9599" y="344778"/>
            <a:ext cx="5244396" cy="304358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7716" y="3504929"/>
            <a:ext cx="4078450" cy="2977269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9599" y="3504930"/>
            <a:ext cx="5244396" cy="297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8122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402" y="1220702"/>
            <a:ext cx="5646129" cy="411778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9845" y="1220702"/>
            <a:ext cx="5490373" cy="411778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3491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517" y="0"/>
            <a:ext cx="9878658" cy="118356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SUY NGHĨ GÌ VỀ PHẦN KẾT CỦA VĂN BẢN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1270517" y="1183567"/>
            <a:ext cx="9372856" cy="2570662"/>
          </a:xfrm>
          <a:prstGeom prst="wedgeRoundRectCallout">
            <a:avLst>
              <a:gd name="adj1" fmla="val -19047"/>
              <a:gd name="adj2" fmla="val 4609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“MỘT NGÀY KHÔNG DÙNG BAO BÌ NI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LÔNG”.”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114" y="6180775"/>
            <a:ext cx="9144259" cy="228600"/>
          </a:xfrm>
        </p:spPr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53" t="4666" r="2794" b="9128"/>
          <a:stretch/>
        </p:blipFill>
        <p:spPr bwMode="auto">
          <a:xfrm>
            <a:off x="3653983" y="3778885"/>
            <a:ext cx="4175620" cy="282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7173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0026" y="134212"/>
            <a:ext cx="4477113" cy="321444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101" y="3483124"/>
            <a:ext cx="4484038" cy="29993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63"/>
          <a:stretch/>
        </p:blipFill>
        <p:spPr>
          <a:xfrm>
            <a:off x="6182282" y="3508088"/>
            <a:ext cx="4485612" cy="2999323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2282" y="121732"/>
            <a:ext cx="4458049" cy="323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0037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-6329"/>
            <a:ext cx="9371949" cy="1183566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45124" y="4426596"/>
            <a:ext cx="1679781" cy="220280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894" y="4413774"/>
            <a:ext cx="2228448" cy="222844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431762" y="1092908"/>
            <a:ext cx="9653252" cy="445175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cục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chẽ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</a:t>
            </a:r>
            <a:r>
              <a:rPr lang="vi-V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ươ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</a:t>
            </a:r>
            <a:r>
              <a:rPr lang="vi-V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ưới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điệp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dung:</a:t>
            </a:r>
          </a:p>
          <a:p>
            <a:pPr lvl="1"/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tin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2000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ni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lông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thiểu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ni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lông</a:t>
            </a:r>
            <a:endParaRPr lang="en-US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Kêu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lang="vi-VN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ười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môi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lang="vi-VN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ường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5457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8898" y="1590497"/>
            <a:ext cx="4846320" cy="2387600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39: VĂN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 ĐẤT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2000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546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DẶN DÒ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8069151" cy="122501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0186" y="2781300"/>
            <a:ext cx="6772050" cy="3833236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402" y="2877928"/>
            <a:ext cx="40957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1725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504" y="3078050"/>
            <a:ext cx="6949440" cy="113152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CÁC THẦY CÔ ĐÃ TỚI DỰ TIẾT HỌC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6428" y="218940"/>
            <a:ext cx="2455572" cy="1841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7800"/>
            <a:ext cx="1945179" cy="176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2628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CỤC VĂN BẢN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I: </a:t>
            </a:r>
          </a:p>
          <a:p>
            <a:pPr lvl="1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II:</a:t>
            </a:r>
          </a:p>
          <a:p>
            <a:pPr lvl="1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“ô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III:</a:t>
            </a:r>
          </a:p>
          <a:p>
            <a:pPr lvl="1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788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2595" y="162171"/>
            <a:ext cx="4667250" cy="310515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2595" y="3476625"/>
            <a:ext cx="4252169" cy="31056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4067" y="162172"/>
            <a:ext cx="4286250" cy="3105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7634" y="3476625"/>
            <a:ext cx="4652683" cy="310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8715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101" y="216726"/>
            <a:ext cx="5013348" cy="3643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6882" y="3988820"/>
            <a:ext cx="3337567" cy="25115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5255" y="1039970"/>
            <a:ext cx="6286306" cy="473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1355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0526" y="124455"/>
            <a:ext cx="5686826" cy="37286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3622" y="3495674"/>
            <a:ext cx="4624615" cy="30753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0526" y="3911463"/>
            <a:ext cx="4075805" cy="2659580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53" t="10019" r="3430" b="11653"/>
          <a:stretch/>
        </p:blipFill>
        <p:spPr bwMode="auto">
          <a:xfrm>
            <a:off x="945882" y="124455"/>
            <a:ext cx="5232355" cy="334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8885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3341" y="68177"/>
            <a:ext cx="4439955" cy="32507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923" y="3514420"/>
            <a:ext cx="4702372" cy="31149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3904" y="3514420"/>
            <a:ext cx="5413024" cy="31149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3904" y="76366"/>
            <a:ext cx="5098071" cy="324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249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331" y="128270"/>
            <a:ext cx="4867837" cy="31261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330" y="3499163"/>
            <a:ext cx="4867837" cy="3054768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51" t="13646" r="9295" b="12532"/>
          <a:stretch/>
        </p:blipFill>
        <p:spPr bwMode="auto">
          <a:xfrm>
            <a:off x="1236931" y="135184"/>
            <a:ext cx="4591928" cy="311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5" t="15919" r="4507" b="10580"/>
          <a:stretch/>
        </p:blipFill>
        <p:spPr bwMode="auto">
          <a:xfrm>
            <a:off x="1236930" y="3499163"/>
            <a:ext cx="4591929" cy="305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9923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3535" y="2568388"/>
            <a:ext cx="5528144" cy="3869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78" t="10035" r="24691"/>
          <a:stretch/>
        </p:blipFill>
        <p:spPr>
          <a:xfrm>
            <a:off x="792091" y="2864745"/>
            <a:ext cx="2460812" cy="3573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42" r="30723"/>
          <a:stretch/>
        </p:blipFill>
        <p:spPr>
          <a:xfrm>
            <a:off x="8962311" y="3092427"/>
            <a:ext cx="3079071" cy="33456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7473" y="87710"/>
            <a:ext cx="5184744" cy="228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6004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728</Words>
  <Application>Microsoft Office PowerPoint</Application>
  <PresentationFormat>Custom</PresentationFormat>
  <Paragraphs>109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Ecology 16x9</vt:lpstr>
      <vt:lpstr>THCS NGỌC THỤY - LỚP 8A7 CHÀO MỪNG QUÝ THẦY CÔ ĐẾN DỰ TIẾT HỌC Giáo viên: Nguyễn Thị Lý</vt:lpstr>
      <vt:lpstr>TIẾT 39: VĂN BẢN  THÔNG TIN NGÀY TRÁI ĐẤT NĂM 2000</vt:lpstr>
      <vt:lpstr>BỐ CỤC VĂN BẢN</vt:lpstr>
      <vt:lpstr>Slide 4</vt:lpstr>
      <vt:lpstr>Slide 5</vt:lpstr>
      <vt:lpstr>Slide 6</vt:lpstr>
      <vt:lpstr>Slide 7</vt:lpstr>
      <vt:lpstr>Slide 8</vt:lpstr>
      <vt:lpstr>Slide 9</vt:lpstr>
      <vt:lpstr>Slide 10</vt:lpstr>
      <vt:lpstr>TÁC HẠI CỦA VIỆC SỬ DỤNG BAO BÌ NI LÔNG</vt:lpstr>
      <vt:lpstr>Một vài con số đáng kinh ngạc về túi nilông </vt:lpstr>
      <vt:lpstr>CÂU HỎI THẢO LUẬN NHÓM</vt:lpstr>
      <vt:lpstr>NHỮNG GIẢI PHÁP HẠN CHẾ SỬ DỤNG BAO BÌ NI LÔNG</vt:lpstr>
      <vt:lpstr>Slide 15</vt:lpstr>
      <vt:lpstr>Slide 16</vt:lpstr>
      <vt:lpstr>EM CÓ SUY NGHĨ GÌ VỀ PHẦN KẾT CỦA VĂN BẢN</vt:lpstr>
      <vt:lpstr>Slide 18</vt:lpstr>
      <vt:lpstr>TỔNG KẾT</vt:lpstr>
      <vt:lpstr>CỦNG CỐ DẶN DÒ</vt:lpstr>
      <vt:lpstr>XIN CHÂN THÀNH CẢM ƠN CÁC THẦY CÔ ĐÃ TỚI DỰ TIẾT HỌC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2014-10-23T16:59:37Z</dcterms:created>
  <dcterms:modified xsi:type="dcterms:W3CDTF">2015-01-27T08:34:53Z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